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5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7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0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9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6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6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3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8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4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A8B2-FEB1-47FF-82F4-1FCD274BA42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8675B-085D-443A-A10D-7493895CA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7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departmentPresentation_MinmeiHou.pdf" TargetMode="External"/><Relationship Id="rId2" Type="http://schemas.openxmlformats.org/officeDocument/2006/relationships/hyperlink" Target="Ege%20-%20Research%20Overview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Nathalie-talk.pptx" TargetMode="External"/><Relationship Id="rId5" Type="http://schemas.openxmlformats.org/officeDocument/2006/relationships/hyperlink" Target="coh-niu-talk06.ppt" TargetMode="External"/><Relationship Id="rId4" Type="http://schemas.openxmlformats.org/officeDocument/2006/relationships/hyperlink" Target="ZHOU%20Research%20-%20111520112%20-%20posted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CS Research at NIU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Program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Robert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Zerwekh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B0F0"/>
                </a:solidFill>
              </a:rPr>
              <a:t>Opening Remarks -- Research options at the M.Sc. Level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2.   </a:t>
            </a:r>
            <a:r>
              <a:rPr lang="en-US" sz="2800" dirty="0" smtClean="0">
                <a:solidFill>
                  <a:srgbClr val="00B050"/>
                </a:solidFill>
                <a:hlinkClick r:id="rId2" action="ppaction://hlinkpres?slideindex=1&amp;slidetitle="/>
              </a:rPr>
              <a:t>Robert </a:t>
            </a:r>
            <a:r>
              <a:rPr lang="en-US" sz="2800" dirty="0" err="1" smtClean="0">
                <a:solidFill>
                  <a:srgbClr val="00B050"/>
                </a:solidFill>
                <a:hlinkClick r:id="rId2" action="ppaction://hlinkpres?slideindex=1&amp;slidetitle="/>
              </a:rPr>
              <a:t>Ege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3</a:t>
            </a:r>
            <a:r>
              <a:rPr lang="en-US" sz="2800" dirty="0" smtClean="0">
                <a:solidFill>
                  <a:srgbClr val="00B050"/>
                </a:solidFill>
              </a:rPr>
              <a:t>.   Kirk </a:t>
            </a:r>
            <a:r>
              <a:rPr lang="en-US" sz="2800" dirty="0" err="1" smtClean="0">
                <a:solidFill>
                  <a:srgbClr val="00B050"/>
                </a:solidFill>
              </a:rPr>
              <a:t>Duffin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4.   Michael </a:t>
            </a:r>
            <a:r>
              <a:rPr lang="en-US" sz="2800" dirty="0" err="1" smtClean="0">
                <a:solidFill>
                  <a:srgbClr val="00B050"/>
                </a:solidFill>
              </a:rPr>
              <a:t>Papka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Short (5 minute) break [candy break]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5.   </a:t>
            </a:r>
            <a:r>
              <a:rPr lang="en-US" sz="2800" dirty="0" err="1" smtClean="0">
                <a:solidFill>
                  <a:srgbClr val="00B050"/>
                </a:solidFill>
                <a:hlinkClick r:id="rId3" action="ppaction://hlinkfile"/>
              </a:rPr>
              <a:t>Minmei</a:t>
            </a:r>
            <a:r>
              <a:rPr lang="en-US" sz="2800" dirty="0" smtClean="0">
                <a:solidFill>
                  <a:srgbClr val="00B050"/>
                </a:solidFill>
                <a:hlinkClick r:id="rId3" action="ppaction://hlinkfile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hlinkClick r:id="rId3" action="ppaction://hlinkfile"/>
              </a:rPr>
              <a:t>Hou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6.    </a:t>
            </a:r>
            <a:r>
              <a:rPr lang="en-US" sz="2800" dirty="0" err="1" smtClean="0">
                <a:solidFill>
                  <a:srgbClr val="00B050"/>
                </a:solidFill>
                <a:hlinkClick r:id="rId4" action="ppaction://hlinkfile"/>
              </a:rPr>
              <a:t>Jie</a:t>
            </a:r>
            <a:r>
              <a:rPr lang="en-US" sz="2800" dirty="0" smtClean="0">
                <a:solidFill>
                  <a:srgbClr val="00B050"/>
                </a:solidFill>
                <a:hlinkClick r:id="rId4" action="ppaction://hlinkfile"/>
              </a:rPr>
              <a:t> Zhou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514350" indent="-514350">
              <a:buAutoNum type="arabicPeriod" startAt="7"/>
            </a:pPr>
            <a:r>
              <a:rPr lang="en-US" sz="2800" dirty="0" err="1" smtClean="0">
                <a:solidFill>
                  <a:srgbClr val="00B050"/>
                </a:solidFill>
                <a:hlinkClick r:id="rId5" action="ppaction://hlinkpres?slideindex=1&amp;slidetitle="/>
              </a:rPr>
              <a:t>Reva</a:t>
            </a:r>
            <a:r>
              <a:rPr lang="en-US" sz="2800" dirty="0" smtClean="0">
                <a:solidFill>
                  <a:srgbClr val="00B050"/>
                </a:solidFill>
                <a:hlinkClick r:id="rId5" action="ppaction://hlinkpres?slideindex=1&amp;slidetitle="/>
              </a:rPr>
              <a:t> Freedman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514350" indent="-514350">
              <a:buAutoNum type="arabicPeriod" startAt="7"/>
            </a:pPr>
            <a:r>
              <a:rPr lang="en-US" sz="2800" dirty="0" smtClean="0">
                <a:solidFill>
                  <a:srgbClr val="00B050"/>
                </a:solidFill>
                <a:hlinkClick r:id="rId6" action="ppaction://hlinkpres?slideindex=1&amp;slidetitle="/>
              </a:rPr>
              <a:t>Nathalie </a:t>
            </a:r>
            <a:r>
              <a:rPr lang="en-US" sz="2800" dirty="0" err="1" smtClean="0">
                <a:solidFill>
                  <a:srgbClr val="00B050"/>
                </a:solidFill>
                <a:hlinkClick r:id="rId6" action="ppaction://hlinkpres?slideindex=1&amp;slidetitle="/>
              </a:rPr>
              <a:t>Japkowicz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	Pizza and Drinks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82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CS Research at NIU Program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Research at NIU Program</dc:title>
  <dc:creator>Natalie</dc:creator>
  <cp:lastModifiedBy>COE Support</cp:lastModifiedBy>
  <cp:revision>2</cp:revision>
  <dcterms:created xsi:type="dcterms:W3CDTF">2012-11-15T18:12:46Z</dcterms:created>
  <dcterms:modified xsi:type="dcterms:W3CDTF">2012-11-21T02:47:11Z</dcterms:modified>
</cp:coreProperties>
</file>